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71" r:id="rId15"/>
    <p:sldId id="327" r:id="rId16"/>
    <p:sldId id="369" r:id="rId17"/>
    <p:sldId id="257" r:id="rId18"/>
    <p:sldId id="293" r:id="rId19"/>
    <p:sldId id="297" r:id="rId20"/>
    <p:sldId id="270" r:id="rId21"/>
    <p:sldId id="280" r:id="rId22"/>
    <p:sldId id="370" r:id="rId23"/>
    <p:sldId id="337" r:id="rId24"/>
    <p:sldId id="338" r:id="rId25"/>
    <p:sldId id="343" r:id="rId26"/>
    <p:sldId id="286" r:id="rId27"/>
    <p:sldId id="287" r:id="rId28"/>
    <p:sldId id="273" r:id="rId29"/>
    <p:sldId id="279" r:id="rId30"/>
    <p:sldId id="291" r:id="rId31"/>
    <p:sldId id="276" r:id="rId32"/>
    <p:sldId id="321" r:id="rId33"/>
    <p:sldId id="292" r:id="rId34"/>
    <p:sldId id="271" r:id="rId35"/>
    <p:sldId id="302" r:id="rId36"/>
    <p:sldId id="295" r:id="rId37"/>
    <p:sldId id="300" r:id="rId38"/>
    <p:sldId id="323" r:id="rId39"/>
    <p:sldId id="324" r:id="rId40"/>
    <p:sldId id="315" r:id="rId41"/>
    <p:sldId id="283" r:id="rId42"/>
    <p:sldId id="284" r:id="rId43"/>
    <p:sldId id="306" r:id="rId44"/>
    <p:sldId id="318" r:id="rId45"/>
    <p:sldId id="322" r:id="rId46"/>
    <p:sldId id="325" r:id="rId47"/>
    <p:sldId id="328" r:id="rId48"/>
    <p:sldId id="298" r:id="rId49"/>
    <p:sldId id="329" r:id="rId50"/>
    <p:sldId id="303" r:id="rId51"/>
    <p:sldId id="264" r:id="rId52"/>
    <p:sldId id="304" r:id="rId53"/>
    <p:sldId id="308" r:id="rId54"/>
    <p:sldId id="309" r:id="rId55"/>
    <p:sldId id="285" r:id="rId56"/>
    <p:sldId id="288" r:id="rId57"/>
    <p:sldId id="289" r:id="rId58"/>
    <p:sldId id="339" r:id="rId59"/>
    <p:sldId id="316" r:id="rId60"/>
    <p:sldId id="330" r:id="rId61"/>
    <p:sldId id="341" r:id="rId62"/>
    <p:sldId id="342" r:id="rId63"/>
    <p:sldId id="266" r:id="rId64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cmelectronic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August 28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2626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embedded systems</a:t>
            </a:r>
          </a:p>
          <a:p>
            <a:r>
              <a:rPr lang="en-US" dirty="0"/>
              <a:t>What is a Raspberry Pi?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Internet</a:t>
            </a:r>
          </a:p>
          <a:p>
            <a:pPr lvl="1"/>
            <a:r>
              <a:rPr lang="en-US" dirty="0"/>
              <a:t>Web Pages, LAMP Stack, Internet API’s and Sockets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Hands on exercise with the raspberry Pi and adding circuits. LEDs, and I2C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8D9D1-A67D-4543-BEEF-70B15F70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71" y="2695628"/>
            <a:ext cx="5176477" cy="416237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0424"/>
            <a:ext cx="3886200" cy="5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5543463" y="6501830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5843639" y="6527315"/>
            <a:ext cx="1468528" cy="2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066800"/>
          </a:xfrm>
        </p:spPr>
        <p:txBody>
          <a:bodyPr>
            <a:noAutofit/>
          </a:bodyPr>
          <a:lstStyle/>
          <a:p>
            <a:r>
              <a:rPr lang="en-US" sz="3200" dirty="0"/>
              <a:t>For NOOBS extract files and copy to fresh </a:t>
            </a:r>
            <a:r>
              <a:rPr lang="en-US" sz="3200" dirty="0" err="1"/>
              <a:t>SDCard</a:t>
            </a:r>
            <a:r>
              <a:rPr lang="en-US" sz="3200" dirty="0"/>
              <a:t> 32GB or smaller, and bigger than 16GB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Raspian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err="1"/>
              <a:t>Raspian</a:t>
            </a:r>
            <a:r>
              <a:rPr lang="en-US" dirty="0"/>
              <a:t>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685126"/>
            <a:ext cx="8229600" cy="470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00" y="4989001"/>
            <a:ext cx="2452800" cy="137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“exit” When done.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EDDFE-E155-4EBE-923E-04A950427DE2}"/>
              </a:ext>
            </a:extLst>
          </p:cNvPr>
          <p:cNvSpPr txBox="1"/>
          <p:nvPr/>
        </p:nvSpPr>
        <p:spPr>
          <a:xfrm>
            <a:off x="762000" y="12192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octave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838200" y="1828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sin_plot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 edit the test.html file in your home directory using </a:t>
            </a:r>
            <a:r>
              <a:rPr lang="en-US" sz="1700" dirty="0" err="1"/>
              <a:t>nano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~$ </a:t>
            </a:r>
            <a:r>
              <a:rPr lang="en-US" sz="1700" dirty="0" err="1"/>
              <a:t>nano</a:t>
            </a:r>
            <a:r>
              <a:rPr lang="en-US" sz="1700" dirty="0"/>
              <a:t> test.html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52" y="2440290"/>
            <a:ext cx="5388648" cy="403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0" y="1243001"/>
            <a:ext cx="8763000" cy="121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74F4-F449-4CFC-BC6F-61F6896C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Twython</a:t>
            </a:r>
            <a:r>
              <a:rPr lang="en-US" dirty="0"/>
              <a:t> Package for Raspberry Pi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A3062-6E31-45AE-940F-A6BC781E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0" y="1676400"/>
            <a:ext cx="3333750" cy="3000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1D60F-11D8-4179-8182-EF8C813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8" y="1676400"/>
            <a:ext cx="487961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74C85E-177C-4816-8248-96709BF52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86" y="1524000"/>
            <a:ext cx="344805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8C0C4-F442-4A2F-8B77-7EBA13AD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24000"/>
            <a:ext cx="3762375" cy="60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A67B2-ADAB-4F2A-B571-69DF9A94F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14601"/>
            <a:ext cx="4359745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EC31F-AF60-4833-930D-236FAA0DF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514601"/>
            <a:ext cx="3810000" cy="3139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26DCF-4148-4C62-81FC-24BB30902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5667780"/>
            <a:ext cx="40767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9B6E0-4759-4EC7-A7EE-370CE42B7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5696354"/>
            <a:ext cx="33528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033587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CF4-0FF1-4EC6-A53A-0997E610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SDR Radio listening to Aircraft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69EA1-9B35-404E-A425-98459E79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528887"/>
            <a:ext cx="7648575" cy="301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DC3FD-B90F-496A-AE5A-1E9D54C9F08F}"/>
              </a:ext>
            </a:extLst>
          </p:cNvPr>
          <p:cNvSpPr txBox="1"/>
          <p:nvPr/>
        </p:nvSpPr>
        <p:spPr>
          <a:xfrm>
            <a:off x="747712" y="1524000"/>
            <a:ext cx="68722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Aircraft TCAS – Listen to aircraft squawking near by</a:t>
            </a:r>
          </a:p>
        </p:txBody>
      </p:sp>
    </p:spTree>
    <p:extLst>
      <p:ext uri="{BB962C8B-B14F-4D97-AF65-F5344CB8AC3E}">
        <p14:creationId xmlns:p14="http://schemas.microsoft.com/office/powerpoint/2010/main" val="3429204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python MiniWeatherStation.py</a:t>
            </a:r>
          </a:p>
          <a:p>
            <a:pPr marL="0" indent="0">
              <a:buNone/>
            </a:pPr>
            <a:r>
              <a:rPr lang="en-US" sz="2200" dirty="0"/>
              <a:t>Note: Hit the first few characters and hit &lt;tab&gt;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D0C48-5A27-47C9-8C57-EE23ACB2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6" y="2057400"/>
            <a:ext cx="39719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FF0AA-F25B-41AA-884D-EFFDC836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5600"/>
            <a:ext cx="7018024" cy="39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511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Text display – Scroll you own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388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cat MiniWeatherStation.py</a:t>
            </a:r>
          </a:p>
          <a:p>
            <a:pPr marL="0" indent="0">
              <a:buNone/>
            </a:pPr>
            <a:r>
              <a:rPr lang="en-US" sz="2200" dirty="0"/>
              <a:t>Now do you own,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Copy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When done.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accel.py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chuck_maze.py</a:t>
            </a:r>
          </a:p>
          <a:p>
            <a:pPr marL="0" indent="0">
              <a:buNone/>
            </a:pPr>
            <a:r>
              <a:rPr lang="en-US" dirty="0"/>
              <a:t>Use default maze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8A205-CEA9-40A2-9700-C663BC72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2876550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F16F3-C4E8-4709-8111-CD1159BE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52750"/>
            <a:ext cx="4000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743199"/>
            <a:ext cx="3990975" cy="269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85DEB-0A4D-43DA-98C3-7354BD297B53}"/>
              </a:ext>
            </a:extLst>
          </p:cNvPr>
          <p:cNvSpPr txBox="1"/>
          <p:nvPr/>
        </p:nvSpPr>
        <p:spPr>
          <a:xfrm>
            <a:off x="762000" y="1905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 python chuck_paint.py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791" y="1600200"/>
            <a:ext cx="452041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5763-54C2-47A0-9493-4D17C0FB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Compass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5EA5-EDD2-457F-89FE-06E94410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compass.py</a:t>
            </a:r>
          </a:p>
          <a:p>
            <a:pPr marL="0" indent="0">
              <a:buNone/>
            </a:pPr>
            <a:r>
              <a:rPr lang="en-US" dirty="0"/>
              <a:t>Use a magnet or turn the Pi and see it track the magnetic field.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54381-15D9-435D-BDA0-241440AD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14103"/>
            <a:ext cx="7318917" cy="41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2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2947</Words>
  <Application>Microsoft Office PowerPoint</Application>
  <PresentationFormat>On-screen Show (4:3)</PresentationFormat>
  <Paragraphs>527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16GB</vt:lpstr>
      <vt:lpstr>Install Raspian</vt:lpstr>
      <vt:lpstr>Quick Word on SD Cards   They are not all the same.</vt:lpstr>
      <vt:lpstr>Hook up your Raspberry Pi</vt:lpstr>
      <vt:lpstr>Hooks ups for your Raspberry Pi</vt:lpstr>
      <vt:lpstr>Raspberry Pi Raspian Buster</vt:lpstr>
      <vt:lpstr>New Raspi-Config</vt:lpstr>
      <vt:lpstr>Terminal Window</vt:lpstr>
      <vt:lpstr>Fun with Octave</vt:lpstr>
      <vt:lpstr>Matlab® and Raspberry Pi</vt:lpstr>
      <vt:lpstr>Terminal window commands</vt:lpstr>
      <vt:lpstr>Ways to get applications and software packages</vt:lpstr>
      <vt:lpstr>Connect to internet and download package</vt:lpstr>
      <vt:lpstr>Web Pages</vt:lpstr>
      <vt:lpstr>Full LAMP Stack (Linux Apache MySQL PHP)</vt:lpstr>
      <vt:lpstr>Twython Package for Raspberry Pi </vt:lpstr>
      <vt:lpstr>Communicating Via Sockets</vt:lpstr>
      <vt:lpstr>GUI’s via Python Tkinter, Pygame, Qt, GTK+ and Wx Widgets</vt:lpstr>
      <vt:lpstr>Raspberry Pi as Wireless Access Point</vt:lpstr>
      <vt:lpstr>Raspberry Pi SDR (Software Defined Radio)</vt:lpstr>
      <vt:lpstr>GNURadio Example</vt:lpstr>
      <vt:lpstr>SDR Radio listening to Aircraft</vt:lpstr>
      <vt:lpstr>One more SDR Example  Receiving NOAA Satellite Data</vt:lpstr>
      <vt:lpstr>Addon Hardware Pi Camera – uses built in port.</vt:lpstr>
      <vt:lpstr>Camera and Web Page</vt:lpstr>
      <vt:lpstr>Touch Screen from RPi Foundation</vt:lpstr>
      <vt:lpstr>SmartiPi With Camera</vt:lpstr>
      <vt:lpstr>Pi Hats – Hardware for the Raspberry Pi</vt:lpstr>
      <vt:lpstr>Other Addon Boards</vt:lpstr>
      <vt:lpstr>Franken Chiller Brewery Control</vt:lpstr>
      <vt:lpstr>Raspberry Pi I/O*</vt:lpstr>
      <vt:lpstr>GPIO Pin out*</vt:lpstr>
      <vt:lpstr>Now For Fun and Games with the Pi</vt:lpstr>
      <vt:lpstr>Weather station</vt:lpstr>
      <vt:lpstr>Text display – Scroll you own messages</vt:lpstr>
      <vt:lpstr>Accelerometer.</vt:lpstr>
      <vt:lpstr>Pi Sense Hat – Chuck Paint</vt:lpstr>
      <vt:lpstr>Sense Hat – Chuck Maze</vt:lpstr>
      <vt:lpstr>One more Compass 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2019-09-02T20:48:57Z</dcterms:modified>
</cp:coreProperties>
</file>